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147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06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59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110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23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58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73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51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344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06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469C769-D697-48C2-BF64-55659818F9F3}" type="datetimeFigureOut">
              <a:rPr lang="en-IN" smtClean="0"/>
              <a:t>13-05-2020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35826FA-BBC9-4BA1-857A-0F3E7B34E7AE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59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lice of pizza&#10;&#10;Description automatically generated">
            <a:extLst>
              <a:ext uri="{FF2B5EF4-FFF2-40B4-BE49-F238E27FC236}">
                <a16:creationId xmlns:a16="http://schemas.microsoft.com/office/drawing/2014/main" id="{2B57D5FB-32C9-4486-84DD-14AC0888B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15" y="909502"/>
            <a:ext cx="5677570" cy="5662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A07EE-AB53-4C02-B66F-98B3107367C1}"/>
              </a:ext>
            </a:extLst>
          </p:cNvPr>
          <p:cNvSpPr txBox="1"/>
          <p:nvPr/>
        </p:nvSpPr>
        <p:spPr>
          <a:xfrm>
            <a:off x="1982908" y="180560"/>
            <a:ext cx="880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Which major city has the greatest choice of pizza places in the US? </a:t>
            </a:r>
          </a:p>
        </p:txBody>
      </p:sp>
    </p:spTree>
    <p:extLst>
      <p:ext uri="{BB962C8B-B14F-4D97-AF65-F5344CB8AC3E}">
        <p14:creationId xmlns:p14="http://schemas.microsoft.com/office/powerpoint/2010/main" val="349761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A4B3930-2142-40B6-8B03-1E992CD11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41" y="14116"/>
            <a:ext cx="6374717" cy="426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20EBF-592C-458B-B9FE-08CB304CD485}"/>
              </a:ext>
            </a:extLst>
          </p:cNvPr>
          <p:cNvSpPr txBox="1"/>
          <p:nvPr/>
        </p:nvSpPr>
        <p:spPr>
          <a:xfrm>
            <a:off x="3352395" y="4042777"/>
            <a:ext cx="54872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to decide</a:t>
            </a:r>
            <a:r>
              <a:rPr lang="en-US" dirty="0"/>
              <a:t>:     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center of all pizza places (green circle)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distance from each pizza place to the </a:t>
            </a:r>
            <a:r>
              <a:rPr lang="en-US" dirty="0" err="1"/>
              <a:t>centre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Rank cities according to lowest distances</a:t>
            </a:r>
          </a:p>
          <a:p>
            <a:r>
              <a:rPr lang="en-US" dirty="0"/>
              <a:t>                             </a:t>
            </a:r>
          </a:p>
          <a:p>
            <a:r>
              <a:rPr lang="en-US" dirty="0"/>
              <a:t>                     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8757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87450-5D7A-4651-AC88-EE0CC16B704F}"/>
              </a:ext>
            </a:extLst>
          </p:cNvPr>
          <p:cNvSpPr txBox="1"/>
          <p:nvPr/>
        </p:nvSpPr>
        <p:spPr>
          <a:xfrm>
            <a:off x="5551395" y="344556"/>
            <a:ext cx="108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Results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B38F3-0541-4AAF-A549-B322E6887792}"/>
              </a:ext>
            </a:extLst>
          </p:cNvPr>
          <p:cNvSpPr txBox="1"/>
          <p:nvPr/>
        </p:nvSpPr>
        <p:spPr>
          <a:xfrm>
            <a:off x="1736035" y="2133600"/>
            <a:ext cx="14475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New York</a:t>
            </a:r>
          </a:p>
          <a:p>
            <a:endParaRPr lang="en-US" dirty="0"/>
          </a:p>
          <a:p>
            <a:r>
              <a:rPr lang="en-US" dirty="0"/>
              <a:t>Jersey City</a:t>
            </a:r>
          </a:p>
          <a:p>
            <a:endParaRPr lang="en-US" dirty="0"/>
          </a:p>
          <a:p>
            <a:r>
              <a:rPr lang="en-US" dirty="0"/>
              <a:t>San Francisco</a:t>
            </a:r>
          </a:p>
          <a:p>
            <a:endParaRPr lang="en-US" dirty="0"/>
          </a:p>
          <a:p>
            <a:r>
              <a:rPr lang="en-US" dirty="0"/>
              <a:t>Boston</a:t>
            </a:r>
          </a:p>
          <a:p>
            <a:endParaRPr lang="en-US" dirty="0"/>
          </a:p>
          <a:p>
            <a:r>
              <a:rPr lang="en-US" dirty="0"/>
              <a:t>Chicago</a:t>
            </a:r>
            <a:endParaRPr lang="en-IN" dirty="0"/>
          </a:p>
        </p:txBody>
      </p:sp>
      <p:pic>
        <p:nvPicPr>
          <p:cNvPr id="5" name="Picture 4" descr="A picture containing fabric&#10;&#10;Description automatically generated">
            <a:extLst>
              <a:ext uri="{FF2B5EF4-FFF2-40B4-BE49-F238E27FC236}">
                <a16:creationId xmlns:a16="http://schemas.microsoft.com/office/drawing/2014/main" id="{6273AB8A-AD28-4F09-BC68-A6D2D563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21" y="1411356"/>
            <a:ext cx="4890052" cy="36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7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57817B2E-A3C0-42C7-8601-11A425BA1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79" y="1073426"/>
            <a:ext cx="5034616" cy="5512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4039E-B1BD-44FA-955E-CE9B6B6D2E4E}"/>
              </a:ext>
            </a:extLst>
          </p:cNvPr>
          <p:cNvSpPr txBox="1"/>
          <p:nvPr/>
        </p:nvSpPr>
        <p:spPr>
          <a:xfrm>
            <a:off x="505880" y="271670"/>
            <a:ext cx="11180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find which city will have the greatest choice of pizza places in a city in the US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12841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0419B5-D140-4FF8-A5D7-B7DB9C5B79AE}"/>
              </a:ext>
            </a:extLst>
          </p:cNvPr>
          <p:cNvSpPr txBox="1"/>
          <p:nvPr/>
        </p:nvSpPr>
        <p:spPr>
          <a:xfrm>
            <a:off x="8415131" y="2319128"/>
            <a:ext cx="22521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Possible destinations:</a:t>
            </a:r>
          </a:p>
          <a:p>
            <a:endParaRPr lang="en-US" dirty="0"/>
          </a:p>
          <a:p>
            <a:r>
              <a:rPr lang="en-IN" dirty="0"/>
              <a:t>New York, NY </a:t>
            </a:r>
          </a:p>
          <a:p>
            <a:r>
              <a:rPr lang="en-IN" dirty="0"/>
              <a:t>San Francisco, CA</a:t>
            </a:r>
          </a:p>
          <a:p>
            <a:r>
              <a:rPr lang="en-IN" dirty="0"/>
              <a:t>Jersey City, NJ</a:t>
            </a:r>
          </a:p>
          <a:p>
            <a:r>
              <a:rPr lang="en-IN" dirty="0"/>
              <a:t>Boston, MA </a:t>
            </a:r>
          </a:p>
          <a:p>
            <a:r>
              <a:rPr lang="en-IN" dirty="0"/>
              <a:t>Chicago, IL.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1863B-AF94-486E-B5F4-81FB71C47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0" y="1358354"/>
            <a:ext cx="59531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7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EC90C-E505-45AC-874D-0BAD649BE6B4}"/>
              </a:ext>
            </a:extLst>
          </p:cNvPr>
          <p:cNvSpPr txBox="1"/>
          <p:nvPr/>
        </p:nvSpPr>
        <p:spPr>
          <a:xfrm>
            <a:off x="1761521" y="198781"/>
            <a:ext cx="87997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Let’s see how the maps of the cities with the pizza places looks like</a:t>
            </a:r>
          </a:p>
          <a:p>
            <a:endParaRPr lang="en-US" sz="2400" dirty="0"/>
          </a:p>
          <a:p>
            <a:endParaRPr lang="en-IN" sz="2400" dirty="0"/>
          </a:p>
        </p:txBody>
      </p:sp>
      <p:pic>
        <p:nvPicPr>
          <p:cNvPr id="4" name="Picture 3" descr="A picture containing person, holding, sitting, dog&#10;&#10;Description automatically generated">
            <a:extLst>
              <a:ext uri="{FF2B5EF4-FFF2-40B4-BE49-F238E27FC236}">
                <a16:creationId xmlns:a16="http://schemas.microsoft.com/office/drawing/2014/main" id="{F26BE74E-17C5-43B3-A3E8-7D6BE0970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34" y="1152941"/>
            <a:ext cx="6679093" cy="50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263D19-8D22-4792-B940-C35C0E0FFEAC}"/>
              </a:ext>
            </a:extLst>
          </p:cNvPr>
          <p:cNvSpPr txBox="1"/>
          <p:nvPr/>
        </p:nvSpPr>
        <p:spPr>
          <a:xfrm>
            <a:off x="5234609" y="437322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York</a:t>
            </a:r>
            <a:endParaRPr lang="en-IN" b="1"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C469443-284E-4A6B-B712-3A9F9BDF4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905909"/>
            <a:ext cx="93821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4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2DE2C0-CB38-470C-950E-EAE1A6336558}"/>
              </a:ext>
            </a:extLst>
          </p:cNvPr>
          <p:cNvSpPr txBox="1"/>
          <p:nvPr/>
        </p:nvSpPr>
        <p:spPr>
          <a:xfrm>
            <a:off x="5636739" y="304800"/>
            <a:ext cx="918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Chicago</a:t>
            </a:r>
            <a:endParaRPr lang="en-IN" b="1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CE48E72-8ADD-43D0-BA9C-ACBC991DC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51" y="885825"/>
            <a:ext cx="94297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7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40F3E-9E01-4512-BF18-8CF09211CB2D}"/>
              </a:ext>
            </a:extLst>
          </p:cNvPr>
          <p:cNvSpPr txBox="1"/>
          <p:nvPr/>
        </p:nvSpPr>
        <p:spPr>
          <a:xfrm>
            <a:off x="5234609" y="437322"/>
            <a:ext cx="149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San Francisco</a:t>
            </a:r>
            <a:endParaRPr lang="en-IN" b="1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46FDACF-A472-435D-B9D8-4C6291F8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2" y="1078188"/>
            <a:ext cx="9401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9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CA395-09AB-4C40-8EC6-A67D81B63A07}"/>
              </a:ext>
            </a:extLst>
          </p:cNvPr>
          <p:cNvSpPr txBox="1"/>
          <p:nvPr/>
        </p:nvSpPr>
        <p:spPr>
          <a:xfrm>
            <a:off x="5234609" y="437322"/>
            <a:ext cx="122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Jersey City</a:t>
            </a:r>
            <a:endParaRPr lang="en-IN" b="1"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A723EB3-8A9E-4B12-AB8C-1312C6FF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938212"/>
            <a:ext cx="93345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4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B85046-DE27-4F9A-A9AF-BBA6640241C2}"/>
              </a:ext>
            </a:extLst>
          </p:cNvPr>
          <p:cNvSpPr txBox="1"/>
          <p:nvPr/>
        </p:nvSpPr>
        <p:spPr>
          <a:xfrm>
            <a:off x="5562424" y="37106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Boston</a:t>
            </a:r>
            <a:endParaRPr lang="en-IN" b="1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FB3DFF-7062-4019-9800-90972B8FE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24" y="831160"/>
            <a:ext cx="94869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05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60</TotalTime>
  <Words>118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Pallavi Rao Netrakanti</dc:creator>
  <cp:lastModifiedBy>Pallavi Rao Netrakanti</cp:lastModifiedBy>
  <cp:revision>6</cp:revision>
  <dcterms:created xsi:type="dcterms:W3CDTF">2020-05-13T05:27:08Z</dcterms:created>
  <dcterms:modified xsi:type="dcterms:W3CDTF">2020-05-13T06:27:46Z</dcterms:modified>
</cp:coreProperties>
</file>